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9" r:id="rId9"/>
    <p:sldId id="270" r:id="rId10"/>
    <p:sldId id="271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>
      <p:cViewPr>
        <p:scale>
          <a:sx n="60" d="100"/>
          <a:sy n="60" d="100"/>
        </p:scale>
        <p:origin x="-163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" TargetMode="External"/><Relationship Id="rId7" Type="http://schemas.openxmlformats.org/officeDocument/2006/relationships/hyperlink" Target="https://edu-time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ortal.ru/" TargetMode="External"/><Relationship Id="rId5" Type="http://schemas.openxmlformats.org/officeDocument/2006/relationships/hyperlink" Target="https://ped-kopilka.ru/" TargetMode="External"/><Relationship Id="rId4" Type="http://schemas.openxmlformats.org/officeDocument/2006/relationships/hyperlink" Target="https://infourok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8136904" cy="611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п.Рощинский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Чаплыгинского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Липецкой области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УЧАСТНИКА МУНИЦИПАЛЬНОГО ЭТАПА ВСЕРОССИЙСКОГО ПРОФЕССИОНАЛЬНОГО КОНКУРСА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ГОДА– 2024»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Макейкина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Новая папка (3)\IMG_20240207_09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3140968"/>
            <a:ext cx="1765605" cy="23541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Сайты, ссылки которые я часто использую в своей работе:</a:t>
            </a:r>
          </a:p>
          <a:p>
            <a:endParaRPr lang="ru-RU" dirty="0" smtClean="0"/>
          </a:p>
          <a:p>
            <a:r>
              <a:rPr lang="en-US" b="1" dirty="0">
                <a:hlinkClick r:id="rId3"/>
              </a:rPr>
              <a:t>maam.ru</a:t>
            </a:r>
            <a:r>
              <a:rPr lang="en-US" dirty="0" smtClean="0"/>
              <a:t> – </a:t>
            </a:r>
            <a:r>
              <a:rPr lang="ru-RU" dirty="0" smtClean="0"/>
              <a:t>международный образовательный портал</a:t>
            </a:r>
          </a:p>
          <a:p>
            <a:endParaRPr lang="ru-RU" dirty="0" smtClean="0"/>
          </a:p>
          <a:p>
            <a:r>
              <a:rPr lang="en-US" b="1" dirty="0" smtClean="0">
                <a:hlinkClick r:id="rId4"/>
              </a:rPr>
              <a:t>infourok.ru</a:t>
            </a:r>
            <a:endParaRPr lang="ru-RU" b="1" dirty="0" smtClean="0"/>
          </a:p>
          <a:p>
            <a:endParaRPr lang="ru-RU" b="1" dirty="0" smtClean="0"/>
          </a:p>
          <a:p>
            <a:r>
              <a:rPr lang="en-US" b="1" dirty="0" smtClean="0">
                <a:hlinkClick r:id="rId5"/>
              </a:rPr>
              <a:t>ped-kopilka.ru</a:t>
            </a:r>
            <a:r>
              <a:rPr lang="ru-RU" b="1" dirty="0" smtClean="0"/>
              <a:t> – </a:t>
            </a:r>
            <a:r>
              <a:rPr lang="ru-RU" dirty="0" smtClean="0"/>
              <a:t>учебно-методический кабинет</a:t>
            </a:r>
          </a:p>
          <a:p>
            <a:endParaRPr lang="ru-RU" dirty="0" smtClean="0"/>
          </a:p>
          <a:p>
            <a:r>
              <a:rPr lang="en-US" b="1" dirty="0" smtClean="0">
                <a:hlinkClick r:id="rId6"/>
              </a:rPr>
              <a:t>nsportal.ru</a:t>
            </a:r>
            <a:r>
              <a:rPr lang="ru-RU" b="1" dirty="0" smtClean="0"/>
              <a:t> – </a:t>
            </a:r>
            <a:r>
              <a:rPr lang="ru-RU" dirty="0" smtClean="0"/>
              <a:t>образовательно-социальная сеть</a:t>
            </a:r>
          </a:p>
          <a:p>
            <a:endParaRPr lang="ru-RU" dirty="0" smtClean="0"/>
          </a:p>
          <a:p>
            <a:r>
              <a:rPr lang="en-US" b="1" dirty="0" smtClean="0">
                <a:hlinkClick r:id="rId7"/>
              </a:rPr>
              <a:t>edu-time.ru</a:t>
            </a:r>
            <a:r>
              <a:rPr lang="ru-RU" b="1" dirty="0" smtClean="0"/>
              <a:t> –</a:t>
            </a:r>
            <a:r>
              <a:rPr lang="ru-RU" dirty="0" smtClean="0"/>
              <a:t>Всероссийское СМИ «Время знаний»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Мое педагогическое кредо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«Пускай мне не суждено совершать подвиг, но я горжусь тем, что мне доверили самое дорогое – своих детей».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1369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entury Gothic" pitchFamily="34" charset="0"/>
              </a:rPr>
              <a:t>Мой принцип работы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быть назойливой: у каждого свой мир интересов и увлечений;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Детям больше самостоятельности и право выбора;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Уметь вставить на позицию ребенка, видеть в нем личность, индивидуальность.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8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Почему мне нравится работать 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детском саду?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могу быть нужной и полезной детям. Я пытаюсь помочь маленьким детям войти в мир знаний.</a:t>
            </a:r>
          </a:p>
          <a:p>
            <a:endParaRPr lang="ru-RU" dirty="0"/>
          </a:p>
        </p:txBody>
      </p:sp>
      <p:pic>
        <p:nvPicPr>
          <p:cNvPr id="2" name="Picture 2" descr="C:\Users\User\Desktop\IMG-20220513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4682"/>
            <a:ext cx="4068451" cy="30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-20220302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3" y="2169244"/>
            <a:ext cx="3374125" cy="39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1369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entury Gothic" pitchFamily="34" charset="0"/>
              </a:rPr>
              <a:t>Участие в инновационной деятельности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ИКТ в образовательном процессе.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 реализация педагогических проектов.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разработке в основной общеобразовательной программы дошкольного образования ДОУ в соответствии с ФГОС.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Нетрадиционные формы работы с 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Работа с родителями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Совместные праздники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конкурсах рисунков и поделок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благоустройстве территории ДОУ.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Главная цель моей работы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гармоничное развитие детей и их успешная социализация в обществе. Для достижения этой цели я не боюсь применять разнообразные инновационные формы и методы работы. О воспитании детей добрыми и дружественными следует задумываться уже сейчас, пока они еще маленькие. Ведь всё, чему они научатся, обязательно отразится на их будущей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IMG-20220513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4660"/>
            <a:ext cx="2507021" cy="29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-20220513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87" y="3471133"/>
            <a:ext cx="2986426" cy="19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-20221017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1219"/>
            <a:ext cx="2736304" cy="27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0648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Творческая деятельность</a:t>
            </a:r>
          </a:p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Принимаю активное участие в жизни детского сада. Выступаю на утренниках, спортивных мероприятиях.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2045752"/>
            <a:ext cx="8568952" cy="40343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-20221226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2226"/>
            <a:ext cx="3081910" cy="23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30829_175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34535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-20220119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01" y="2052226"/>
            <a:ext cx="2592288" cy="34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3326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успешной результативной работы я использую интеграцию содержания образовательных областей, индивидуализацию работы с детьми, социальное партнерство, вовлечение родителей в деятельность ДОУ.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IMG_20230221_092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6" y="2932373"/>
            <a:ext cx="2628292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20221111_104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08304"/>
            <a:ext cx="3096344" cy="41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_20221205_104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17" y="3004380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88640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Большое внимание уделяю экологическому развитию детей. Для достижения задачи по формированию у воспитанников осознанно – правильного отношения к природе использую приемы проектирования, моделирования и решения логических задач, организации деятельности в уголке по экологическому воспитанию.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G_20230321_093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08" y="3645024"/>
            <a:ext cx="2374288" cy="29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-20220513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41">
            <a:off x="-2096494" y="-2916141"/>
            <a:ext cx="763017" cy="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MG_20221111_104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118679" cy="264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IMG_20221111_104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0446"/>
            <a:ext cx="2161882" cy="26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IMG-20220513-WA00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203" y="3194323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Макейкина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23.10.1967 г.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среднее профессиональное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учебы: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Хмельницкое педагогическое училище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МБДОУ детский сад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п.Рощинский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общий 36 лет;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 данном учреждении 35 лет;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в занимаемой должности 35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23528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хочется стать для своих малышей самым близким другом, хочется отдать им свои знания и умения, показать им как красив и приветлив окружающий мир.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IMG_20240124_1615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600" y="1555188"/>
            <a:ext cx="2431473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G_20230321_092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92055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G_20240126_154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42066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MG_20240125_08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6" y="3501008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606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Особое внимание уделяю активному участию каждого ребенка в образовательной деятельности, развитию его воображения, логики мышления и фантазии.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04800" y="1554162"/>
            <a:ext cx="8686800" cy="47551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IMG_20231116_093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2" y="2076530"/>
            <a:ext cx="2578896" cy="34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IMG_20240125_094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76" y="1628800"/>
            <a:ext cx="2578896" cy="34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IMG_20240129_093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71" y="2651987"/>
            <a:ext cx="2729608" cy="36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0648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  Мои </a:t>
            </a:r>
            <a:r>
              <a:rPr lang="ru-RU" sz="4000" b="1" dirty="0" err="1" smtClean="0">
                <a:solidFill>
                  <a:srgbClr val="0070C0"/>
                </a:solidFill>
                <a:latin typeface="Century Gothic" pitchFamily="34" charset="0"/>
              </a:rPr>
              <a:t>воспитанники-моя</a:t>
            </a:r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 гордость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IMG-20231124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5" y="1703854"/>
            <a:ext cx="4172405" cy="31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MG-20231027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74998"/>
            <a:ext cx="4078761" cy="30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484784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о повышение квалификации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11475"/>
              </p:ext>
            </p:extLst>
          </p:nvPr>
        </p:nvGraphicFramePr>
        <p:xfrm>
          <a:off x="467544" y="1268760"/>
          <a:ext cx="8136904" cy="36304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1192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прохождения курсов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курсов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документа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20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2023г.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«Академия бизнеса»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«Внедрение Федеральной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образовательной программы дошкольного образования: требования и особенности организации образовательного процесса»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 АБ№ПК/5837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esktop\IMG_20231208_1244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2666743"/>
            <a:ext cx="1188720" cy="15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4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00201"/>
                <a:gridCol w="1600201"/>
                <a:gridCol w="1600201"/>
                <a:gridCol w="16002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об аттестации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8483"/>
              </p:ext>
            </p:extLst>
          </p:nvPr>
        </p:nvGraphicFramePr>
        <p:xfrm>
          <a:off x="467544" y="1700808"/>
          <a:ext cx="7920879" cy="268007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640293"/>
                <a:gridCol w="2640293"/>
                <a:gridCol w="2640293"/>
              </a:tblGrid>
              <a:tr h="9548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 аттестации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приказа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51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Липецк.ИРО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категория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77 от 28.05.2019г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5191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и награды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10386"/>
              </p:ext>
            </p:extLst>
          </p:nvPr>
        </p:nvGraphicFramePr>
        <p:xfrm>
          <a:off x="323528" y="908720"/>
          <a:ext cx="8568952" cy="10972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008112"/>
                <a:gridCol w="7560840"/>
              </a:tblGrid>
              <a:tr h="4063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за высокое профессиональное мастерство, добросовестный труд 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сфере дошкольного образования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er\Desktop\IMG_20240130_131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492896"/>
            <a:ext cx="2520279" cy="33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797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33599"/>
                <a:gridCol w="2133599"/>
                <a:gridCol w="213359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2809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участия в работе методических объединений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95705"/>
              </p:ext>
            </p:extLst>
          </p:nvPr>
        </p:nvGraphicFramePr>
        <p:xfrm>
          <a:off x="395536" y="1844824"/>
          <a:ext cx="8208912" cy="25071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68152"/>
                <a:gridCol w="4104456"/>
                <a:gridCol w="273630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Инновационная деятельность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ДОУ, использование современных образовательных технологий в работе воспитателя. </a:t>
                      </a:r>
                    </a:p>
                    <a:p>
                      <a:pPr algn="just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 занятие «Уроки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Мойдодыра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Ивушка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 п.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Рощинский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1066801"/>
                <a:gridCol w="1066801"/>
                <a:gridCol w="1066801"/>
                <a:gridCol w="1066801"/>
                <a:gridCol w="10668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045" marR="78045"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участия в методической работе ДОУ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6509"/>
              </p:ext>
            </p:extLst>
          </p:nvPr>
        </p:nvGraphicFramePr>
        <p:xfrm>
          <a:off x="395536" y="1844824"/>
          <a:ext cx="8352928" cy="412331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40360"/>
                <a:gridCol w="511256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12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Выступление на педагогическом совете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связной речи в различных видах детской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Активные формы взаимодействия с родителями по патриотическому воспитанию. 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Знакомим дошкольников с природой  летом.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речи  ребенка средствами  театрализованной деятельности.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ИКТ в образовательном процессе.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показы педагогической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Нетрадиционные формы работы с 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материалов по различным направлениям деятельности, 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использованием программ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Office,Word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 при разработки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 и конспектов НОД, различного вида мероприятий, консультаций 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стендов, буклетов и визитной карточки группы.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периодикой, общения с коллегами, обмен опытом.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116</TotalTime>
  <Words>722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2022-02-19T14:08:16Z</dcterms:created>
  <dcterms:modified xsi:type="dcterms:W3CDTF">2024-02-12T10:24:02Z</dcterms:modified>
</cp:coreProperties>
</file>